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6" r:id="rId5"/>
    <p:sldId id="262" r:id="rId6"/>
    <p:sldId id="267" r:id="rId7"/>
    <p:sldId id="263" r:id="rId8"/>
    <p:sldId id="268" r:id="rId9"/>
    <p:sldId id="258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омпьютер\Desktop\26.09.13\1257448827_0lik.ru_28d5d6051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математики.</a:t>
            </a:r>
            <a:br>
              <a:rPr lang="ru-RU" dirty="0" smtClean="0"/>
            </a:br>
            <a:r>
              <a:rPr lang="ru-RU" dirty="0" smtClean="0"/>
              <a:t>26.09.13.</a:t>
            </a:r>
            <a:br>
              <a:rPr lang="ru-RU" dirty="0" smtClean="0"/>
            </a:br>
            <a:r>
              <a:rPr lang="ru-RU" dirty="0" smtClean="0"/>
              <a:t>Готовимся решать задачи.</a:t>
            </a:r>
            <a:br>
              <a:rPr lang="ru-RU" dirty="0" smtClean="0"/>
            </a:br>
            <a:r>
              <a:rPr lang="ru-RU" dirty="0" smtClean="0"/>
              <a:t>Урок 15.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857232"/>
            <a:ext cx="685801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омпьютер\Desktop\26.09.13\1257448827_0lik.ru_28d5d60516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4822" y="2967335"/>
            <a:ext cx="5134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МОЛОДЦЫ, РЕБЯТА!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831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000108"/>
            <a:ext cx="6786610" cy="452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омпьютер\Desktop\26.09.13\1311235027_zemlja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0"/>
            <a:ext cx="3965576" cy="528743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5572140"/>
            <a:ext cx="4052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75656" y="242088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86644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822297" y="2393149"/>
            <a:ext cx="1857388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893603" y="2536025"/>
            <a:ext cx="1857388" cy="1071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03648" y="4077072"/>
            <a:ext cx="59554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8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без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2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–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это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6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8 – 2 = 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омпьютер\Desktop\26.09.13\звзвв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642918"/>
            <a:ext cx="4563559" cy="44234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488" y="5286388"/>
            <a:ext cx="299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728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86644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3789040"/>
            <a:ext cx="43749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4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4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это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</a:rPr>
              <a:t>8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4 + 4 = 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омпьютер\Desktop\26.09.13\muhomor+gribi+68518681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04"/>
            <a:ext cx="3703638" cy="483810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00430" y="5357826"/>
            <a:ext cx="1689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ГРИБ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728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242088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893603" y="2536025"/>
            <a:ext cx="1857388" cy="10715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750595" y="2393149"/>
            <a:ext cx="1857388" cy="10715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821901" y="2393149"/>
            <a:ext cx="1857388" cy="10715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893207" y="2464587"/>
            <a:ext cx="1857388" cy="10715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691680" y="4005064"/>
            <a:ext cx="52261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7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без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4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это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3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7 – 4 = 3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8802"/>
            <a:ext cx="889344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41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Урок математики. 26.09.13. Готовимся решать задачи. Урок 15.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User</cp:lastModifiedBy>
  <cp:revision>5</cp:revision>
  <dcterms:created xsi:type="dcterms:W3CDTF">2013-09-23T15:34:39Z</dcterms:created>
  <dcterms:modified xsi:type="dcterms:W3CDTF">2014-09-25T12:33:52Z</dcterms:modified>
</cp:coreProperties>
</file>