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65" r:id="rId4"/>
    <p:sldId id="264" r:id="rId5"/>
    <p:sldId id="270" r:id="rId6"/>
    <p:sldId id="269" r:id="rId7"/>
    <p:sldId id="297" r:id="rId8"/>
    <p:sldId id="299" r:id="rId9"/>
    <p:sldId id="258" r:id="rId10"/>
    <p:sldId id="266" r:id="rId11"/>
    <p:sldId id="268" r:id="rId12"/>
    <p:sldId id="263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DA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581E-11B3-411B-B5A6-BF1B67F3C20F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03AC-9A81-489E-844B-387BC4A82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&#1052;&#1072;&#1084;&#1080;&#1085;%20&#1076;&#1077;&#1085;&#1100;.wmv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1.i.ua/prikol/pic/8/8/344088_330449.jpg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.gif"/><Relationship Id="rId7" Type="http://schemas.openxmlformats.org/officeDocument/2006/relationships/image" Target="../media/image28.jpeg"/><Relationship Id="rId12" Type="http://schemas.openxmlformats.org/officeDocument/2006/relationships/hyperlink" Target="http://img-fotki.yandex.ru/get/3600/olg410439087.28/0_24e3e_dc3721ed_X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ou-fit.ru/media/k2/items/cache/90701d02ae3da0e5a21abbd900c25748_XL.jpg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4.gif"/><Relationship Id="rId15" Type="http://schemas.openxmlformats.org/officeDocument/2006/relationships/image" Target="../media/image32.jpeg"/><Relationship Id="rId10" Type="http://schemas.openxmlformats.org/officeDocument/2006/relationships/hyperlink" Target="http://s60.radikal.ru/i168/0904/ce/0ca23a7cd34c.jpg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29.jpeg"/><Relationship Id="rId14" Type="http://schemas.openxmlformats.org/officeDocument/2006/relationships/hyperlink" Target="http://teatrkukol-73.ru/assets/files/pictures/sobjitija/bestmama2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keep4u.ru/imgs/b/080307/31/312c4050e9372aeeb0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http://keep4u.ru/imgs/b/080307/31/312c4050e9372aeeb0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keep4u.ru/imgs/b/080307/31/312c4050e9372aeeb0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http://keep4u.ru/imgs/b/080307/31/312c4050e9372aeeb0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7.gif"/><Relationship Id="rId3" Type="http://schemas.openxmlformats.org/officeDocument/2006/relationships/image" Target="../media/image2.gif"/><Relationship Id="rId7" Type="http://schemas.openxmlformats.org/officeDocument/2006/relationships/hyperlink" Target="file:///D:\&#1083;&#1077;&#1085;&#1072;\&#1072;&#1085;&#1080;&#1084;&#1072;&#1096;&#1082;&#1080;\smile.162987.html" TargetMode="External"/><Relationship Id="rId12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72;&#1079;&#1076;&#1085;&#1080;&#1082;%208%20&#1084;&#1072;&#1088;&#1090;&#1072;\&#1084;&#1072;&#1084;&#1072;.&#1082;&#1086;&#1089;&#1090;&#1080;&#1085;.mp3" TargetMode="External"/><Relationship Id="rId6" Type="http://schemas.openxmlformats.org/officeDocument/2006/relationships/image" Target="../media/image12.gif"/><Relationship Id="rId11" Type="http://schemas.openxmlformats.org/officeDocument/2006/relationships/image" Target="../media/image15.gif"/><Relationship Id="rId5" Type="http://schemas.openxmlformats.org/officeDocument/2006/relationships/image" Target="../media/image11.png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image" Target="../media/image3.gif"/><Relationship Id="rId9" Type="http://schemas.openxmlformats.org/officeDocument/2006/relationships/hyperlink" Target="file:///D:\&#1083;&#1077;&#1085;&#1072;\&#1072;&#1085;&#1080;&#1084;&#1072;&#1096;&#1082;&#1080;\smile.161751.html" TargetMode="External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.gif"/><Relationship Id="rId7" Type="http://schemas.openxmlformats.org/officeDocument/2006/relationships/image" Target="../media/image2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den_materi.pptx" TargetMode="Externa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55;&#1088;&#1072;&#1079;&#1076;&#1085;&#1080;&#1082;%208%20&#1084;&#1072;&#1088;&#1090;&#1072;\03_&#1063;&#1040;&#1057;&#1058;&#1059;&#1064;&#1050;&#1048;.wa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image" Target="../media/image3.gif"/><Relationship Id="rId7" Type="http://schemas.openxmlformats.org/officeDocument/2006/relationships/hyperlink" Target="file:///D:\&#1083;&#1077;&#1085;&#1072;\&#1072;&#1085;&#1080;&#1084;&#1072;&#1096;&#1082;&#1080;\smile.161751.html" TargetMode="External"/><Relationship Id="rId12" Type="http://schemas.openxmlformats.org/officeDocument/2006/relationships/image" Target="../media/image1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7.gif"/><Relationship Id="rId5" Type="http://schemas.openxmlformats.org/officeDocument/2006/relationships/hyperlink" Target="file:///D:\&#1083;&#1077;&#1085;&#1072;\&#1072;&#1085;&#1080;&#1084;&#1072;&#1096;&#1082;&#1080;\smile.162987.html" TargetMode="External"/><Relationship Id="rId10" Type="http://schemas.openxmlformats.org/officeDocument/2006/relationships/image" Target="../media/image16.gif"/><Relationship Id="rId4" Type="http://schemas.openxmlformats.org/officeDocument/2006/relationships/image" Target="../media/image12.gif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23862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642918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548187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4414" y="285728"/>
            <a:ext cx="6192837" cy="2616200"/>
          </a:xfrm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rgbClr val="FF6600"/>
                </a:solidFill>
                <a:latin typeface="Monotype Corsiva" pitchFamily="66" charset="0"/>
              </a:rPr>
              <a:t>8  </a:t>
            </a:r>
            <a:r>
              <a:rPr lang="ru-RU" sz="9600" b="1" dirty="0">
                <a:solidFill>
                  <a:srgbClr val="FF6600"/>
                </a:solidFill>
                <a:latin typeface="Monotype Corsiva" pitchFamily="66" charset="0"/>
                <a:hlinkClick r:id="rId6" action="ppaction://hlinkfile"/>
              </a:rPr>
              <a:t>Марта</a:t>
            </a:r>
            <a:endParaRPr lang="ru-RU" sz="9600" b="1" dirty="0">
              <a:solidFill>
                <a:srgbClr val="FF6600"/>
              </a:solidFill>
              <a:latin typeface="Monotype Corsiva" pitchFamily="66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2714620"/>
            <a:ext cx="6146800" cy="14859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Счастья, радости, улыбок в этот день и навсегда!</a:t>
            </a:r>
          </a:p>
          <a:p>
            <a:pPr>
              <a:lnSpc>
                <a:spcPct val="80000"/>
              </a:lnSpc>
            </a:pP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1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0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23862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714884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548187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Картинка 14 из 1869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936728">
            <a:off x="545613" y="1332935"/>
            <a:ext cx="23907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Картинка 16 из 1869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092777">
            <a:off x="5600180" y="2874382"/>
            <a:ext cx="22860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Картинка 10 из 18695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66192">
            <a:off x="3460037" y="572257"/>
            <a:ext cx="266223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http://img-fotki.yandex.ru/get/3600/olg410439087.28/0_24e3e_dc3721ed_XL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775785">
            <a:off x="2449653" y="2672845"/>
            <a:ext cx="1643062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Картинка 3 из 18695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690353">
            <a:off x="6552254" y="631997"/>
            <a:ext cx="2185651" cy="14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096362" cy="111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0" y="250030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1429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00042"/>
            <a:ext cx="1071578" cy="107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Новая папка\8%20_1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54582">
            <a:off x="333375" y="547688"/>
            <a:ext cx="2616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Андрей\Desktop\Новая папка\b8mart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0260">
            <a:off x="6118225" y="414338"/>
            <a:ext cx="2357438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Андрей\Desktop\Новая папка\85zelenova_v1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86750">
            <a:off x="3203575" y="484188"/>
            <a:ext cx="26066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Андрей\Desktop\Новая папка\0_95bb_6f762dbd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2245">
            <a:off x="4965700" y="339407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Андрей\Desktop\Новая папка\69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8917">
            <a:off x="153988" y="4073525"/>
            <a:ext cx="2897187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Андрей\Desktop\Новая папка\OTKR2_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99307">
            <a:off x="2546350" y="3228975"/>
            <a:ext cx="142875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Users\Андрей\Desktop\Новая папка\1236252390_0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24715">
            <a:off x="3987800" y="4946650"/>
            <a:ext cx="19288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Users\Андрей\Desktop\Новая папка\320004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337071">
            <a:off x="6573838" y="44577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14438" y="2143125"/>
            <a:ext cx="608647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С 8 марта!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i-main-pic" descr="Картинка 26 из 130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496714" y="285728"/>
            <a:ext cx="564728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0"/>
            <a:ext cx="47529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Есть много праздников в стране,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Но женский день отдан Весне,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Ведь только женщинам подвластно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Создать весенний праздник - лаской.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endParaRPr lang="ru-RU" sz="2400" b="1" i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" name="Picture 6" descr="div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914611"/>
            <a:ext cx="3397278" cy="37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23862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250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4286250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095750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4 из 13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857232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Так будьте добрыми, простыми,</a:t>
            </a:r>
            <a:b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Всегда с улыбкой на лице!</a:t>
            </a:r>
            <a:b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Ну словом, будьте Вы такими,</a:t>
            </a:r>
            <a:b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Как подобает быть Весне!</a:t>
            </a:r>
            <a:endParaRPr lang="ru-RU" sz="3600" b="1" i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143248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4286250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095750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09 из 319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57224" y="1500174"/>
            <a:ext cx="6146800" cy="3500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5400" b="1" i="1" dirty="0">
                <a:solidFill>
                  <a:srgbClr val="3EDA63"/>
                </a:solidFill>
                <a:latin typeface="Bookman Old Style" pitchFamily="18" charset="0"/>
              </a:rPr>
              <a:t>Счастья, радости, улыбок в этот день и навсегда!</a:t>
            </a:r>
          </a:p>
          <a:p>
            <a:pPr>
              <a:lnSpc>
                <a:spcPct val="80000"/>
              </a:lnSpc>
            </a:pPr>
            <a:endParaRPr lang="ru-RU" sz="5400" b="1" i="1" dirty="0">
              <a:solidFill>
                <a:srgbClr val="3EDA63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0"/>
            <a:ext cx="55595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 8 марта!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i-main-pic" descr="Картинка 26 из 130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496714" y="285728"/>
            <a:ext cx="564728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0"/>
            <a:ext cx="47529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Есть много праздников в стране,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Но женский день отдан Весне,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Ведь только женщинам подвластно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Создать весенний праздник - лаской.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endParaRPr lang="ru-RU" sz="2400" b="1" i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" name="Picture 6" descr="div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914611"/>
            <a:ext cx="3397278" cy="37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000372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24375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48187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2643182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Андрей\Desktop\Новая папка\image_39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382384">
            <a:off x="6605285" y="582314"/>
            <a:ext cx="2552497" cy="1914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Андрей\Desktop\Новая папка\0_ca4b_925bdb01_X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214290"/>
            <a:ext cx="2309802" cy="1732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3836" y="-2895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марта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714612" y="857232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8 марта - праздник мам.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Тук-тук - стучится в двери к нам.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Он только в тот приходит дом,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Где помогают маме.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Мы пол для мамы подметем,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На стол накроем сами.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Поможем ей сварить обед,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Мы с ней споем, станцуем.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Мы краскою ее портрет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В подарок нарисуем.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"Их не узнать, вот это да!" -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Тут мама скажет людям.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А мы всегда, а мы всегда,</a:t>
            </a:r>
            <a:b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Palatino Linotype" pitchFamily="18" charset="0"/>
              </a:rPr>
              <a:t>Всегда такими будем.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643438" y="5214950"/>
            <a:ext cx="1292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Palatino Linotype" pitchFamily="18" charset="0"/>
              </a:rPr>
              <a:t>А.Берестов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000372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24375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48187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2643182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3836" y="-2895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Бабушка моя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928938" y="1214438"/>
            <a:ext cx="31432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Очень бабушку мою -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Маму мамину - люблю.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У нее морщинок много,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А на лбу седая прядь,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Так и хочется потрогать,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А потом поцеловать.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Может быть, и я такою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Буду старенькой, седою,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Будут у меня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внучатки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И тогда, надев очки,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Одному свяжу перчатки,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А другому - башмачки.</a:t>
            </a:r>
          </a:p>
        </p:txBody>
      </p:sp>
      <p:pic>
        <p:nvPicPr>
          <p:cNvPr id="1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14554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Андрей\Desktop\Новая папка\115819_1792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214290"/>
            <a:ext cx="1523843" cy="2138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 descr="C:\Users\Андрей\Desktop\Новая папка\0a0aece0c2afcfd99e08fea31f7d273f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4714884"/>
            <a:ext cx="2286016" cy="1921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03648">
            <a:off x="5857884" y="5715016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01387">
            <a:off x="6984108" y="5616707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65147">
            <a:off x="7859851" y="5561245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926494">
            <a:off x="7863398" y="4491836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94410">
            <a:off x="7954523" y="3374619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0344">
            <a:off x="8039849" y="2387463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34346">
            <a:off x="584313" y="584322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60718">
            <a:off x="-285784" y="2357430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03751">
            <a:off x="2114233" y="-171775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9124">
            <a:off x="-143685" y="1285083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63710">
            <a:off x="1071426" y="-143013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64379">
            <a:off x="-248473" y="-34151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36969">
            <a:off x="6954595" y="4790688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79740">
            <a:off x="4762620" y="5672122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мама.кост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20553324">
            <a:off x="500034" y="2786058"/>
            <a:ext cx="8248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  <a:t>«ПЕСНЯ О МАМЕ»</a:t>
            </a:r>
            <a:endParaRPr lang="ru-RU" sz="8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Рисунок 24" descr="i241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285728"/>
            <a:ext cx="3000396" cy="2900383"/>
          </a:xfrm>
          <a:prstGeom prst="rect">
            <a:avLst/>
          </a:prstGeom>
        </p:spPr>
      </p:pic>
      <p:pic>
        <p:nvPicPr>
          <p:cNvPr id="26" name="Picture 2" descr="mhtml:file://D:\лена\анимашки\33b.ru%20»%20Смайлики%20»%20Анимашки%20»%20Бабочки%20»%20162987%20-.mht!http://s19.rimg.info/38e895dc716316fe085dca984ea99fc0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502627">
            <a:off x="3895211" y="5801234"/>
            <a:ext cx="876300" cy="876300"/>
          </a:xfrm>
          <a:prstGeom prst="rect">
            <a:avLst/>
          </a:prstGeom>
          <a:noFill/>
        </p:spPr>
      </p:pic>
      <p:pic>
        <p:nvPicPr>
          <p:cNvPr id="27" name="Picture 2" descr="mhtml:file://D:\лена\анимашки\33b.ru%20»%20Смайлики%20»%20Анимашки%20»%20Бабочки%20»%20162987%20-.mht!http://s19.rimg.info/38e895dc716316fe085dca984ea99fc0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169459">
            <a:off x="381832" y="5814150"/>
            <a:ext cx="876300" cy="876300"/>
          </a:xfrm>
          <a:prstGeom prst="rect">
            <a:avLst/>
          </a:prstGeom>
          <a:noFill/>
        </p:spPr>
      </p:pic>
      <p:pic>
        <p:nvPicPr>
          <p:cNvPr id="28" name="Picture 2" descr="mhtml:file://D:\лена\анимашки\33b.ru%20»%20Смайлики%20»%20Анимашки%20»%20Бабочки%20»%20162987%20-.mht!http://s19.rimg.info/38e895dc716316fe085dca984ea99fc0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537093">
            <a:off x="7088307" y="3516415"/>
            <a:ext cx="876300" cy="876300"/>
          </a:xfrm>
          <a:prstGeom prst="rect">
            <a:avLst/>
          </a:prstGeom>
          <a:noFill/>
        </p:spPr>
      </p:pic>
      <p:pic>
        <p:nvPicPr>
          <p:cNvPr id="29" name="Picture 9" descr="mhtml:file://D:\лена\анимашки\33b.ru%20»%20Смайлики%20»%20Анимашки%20»%20Бабочки%20»%20161751%20-.mht!http://s19.rimg.info/f1b7052103a6e4123de9dcbcd0058e6b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697971">
            <a:off x="6110642" y="4695048"/>
            <a:ext cx="1019175" cy="695325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0" name="Picture 9" descr="mhtml:file://D:\лена\анимашки\33b.ru%20»%20Смайлики%20»%20Анимашки%20»%20Бабочки%20»%20161751%20-.mht!http://s19.rimg.info/f1b7052103a6e4123de9dcbcd0058e6b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7674801">
            <a:off x="6305051" y="1617660"/>
            <a:ext cx="1019175" cy="695325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3" name="Picture 32" descr="B_Fly3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743611">
            <a:off x="5551530" y="246751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2" descr="B_Fly3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628801">
            <a:off x="193712" y="33900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24" descr="7074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9803127">
            <a:off x="3031873" y="3552891"/>
            <a:ext cx="4072593" cy="16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4" descr="B_Fly33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85794"/>
            <a:ext cx="1037255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B_Fly20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097458">
            <a:off x="1465983" y="1448672"/>
            <a:ext cx="1179623" cy="88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B_Fly18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177026">
            <a:off x="1911886" y="4906920"/>
            <a:ext cx="1312958" cy="97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B_Fly18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790564">
            <a:off x="7158564" y="343085"/>
            <a:ext cx="1388453" cy="10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011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4011"/>
                            </p:stCondLst>
                            <p:childTnLst>
                              <p:par>
                                <p:cTn id="13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8011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11"/>
                            </p:stCondLst>
                            <p:childTnLst>
                              <p:par>
                                <p:cTn id="21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ature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000372"/>
            <a:ext cx="1785932" cy="17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nature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571876"/>
            <a:ext cx="1785932" cy="17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ature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86256"/>
            <a:ext cx="1785932" cy="17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072067"/>
            <a:ext cx="1785932" cy="17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nature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86190"/>
            <a:ext cx="1785932" cy="17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nature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214446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nature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1214446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nature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643050"/>
            <a:ext cx="1214446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nature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65" y="5429264"/>
            <a:ext cx="142873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ature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1214446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14290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857232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85992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3214686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84044.jpg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785794"/>
            <a:ext cx="4429132" cy="4429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0" y="4357694"/>
            <a:ext cx="7200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Притча о маме</a:t>
            </a:r>
            <a:endParaRPr kumimoji="0" lang="ru-RU" sz="72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" name="Рисунок 19" descr="B_Fly1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786314" y="5643578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B_Fly1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78835">
            <a:off x="7937345" y="179368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B_Fly1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64048">
            <a:off x="110341" y="110348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B_Fly20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35867">
            <a:off x="675515" y="3302850"/>
            <a:ext cx="15192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_Fly20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90788">
            <a:off x="5629882" y="1022802"/>
            <a:ext cx="1225844" cy="9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B_Fly20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232216">
            <a:off x="7499919" y="4985411"/>
            <a:ext cx="1293021" cy="9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bbec370481cef88e9d1b45d7744276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248375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3848"/>
            <a:ext cx="2881343" cy="638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9356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9356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9356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356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59356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00221" y="500042"/>
            <a:ext cx="6543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Громче хлопайте в ладоши,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Мы частушки Вам споём!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03_ЧАСТУШ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143644"/>
            <a:ext cx="304800" cy="304800"/>
          </a:xfrm>
          <a:prstGeom prst="rect">
            <a:avLst/>
          </a:prstGeom>
        </p:spPr>
      </p:pic>
      <p:pic>
        <p:nvPicPr>
          <p:cNvPr id="12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0052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4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03648">
            <a:off x="5857884" y="5715016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01387">
            <a:off x="6984108" y="5616707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65147">
            <a:off x="7859851" y="5561245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26494">
            <a:off x="7863398" y="4491836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94410">
            <a:off x="7954523" y="3374619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30344">
            <a:off x="8039849" y="2387463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34346">
            <a:off x="584313" y="584322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60718">
            <a:off x="-285784" y="2357430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03751">
            <a:off x="2114233" y="-171775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59124">
            <a:off x="-143685" y="1285083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63710">
            <a:off x="1071426" y="-143013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64379">
            <a:off x="-248473" y="-34151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36969">
            <a:off x="6954595" y="4790688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79740">
            <a:off x="4762620" y="5672122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i24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000108"/>
            <a:ext cx="3000396" cy="2900383"/>
          </a:xfrm>
          <a:prstGeom prst="rect">
            <a:avLst/>
          </a:prstGeom>
        </p:spPr>
      </p:pic>
      <p:pic>
        <p:nvPicPr>
          <p:cNvPr id="26" name="Picture 2" descr="mhtml:file://D:\лена\анимашки\33b.ru%20»%20Смайлики%20»%20Анимашки%20»%20Бабочки%20»%20162987%20-.mht!http://s19.rimg.info/38e895dc716316fe085dca984ea99fc0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502627">
            <a:off x="3895211" y="5801234"/>
            <a:ext cx="876300" cy="876300"/>
          </a:xfrm>
          <a:prstGeom prst="rect">
            <a:avLst/>
          </a:prstGeom>
          <a:noFill/>
        </p:spPr>
      </p:pic>
      <p:pic>
        <p:nvPicPr>
          <p:cNvPr id="27" name="Picture 2" descr="mhtml:file://D:\лена\анимашки\33b.ru%20»%20Смайлики%20»%20Анимашки%20»%20Бабочки%20»%20162987%20-.mht!http://s19.rimg.info/38e895dc716316fe085dca984ea99fc0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169459">
            <a:off x="381832" y="5814150"/>
            <a:ext cx="876300" cy="876300"/>
          </a:xfrm>
          <a:prstGeom prst="rect">
            <a:avLst/>
          </a:prstGeom>
          <a:noFill/>
        </p:spPr>
      </p:pic>
      <p:pic>
        <p:nvPicPr>
          <p:cNvPr id="28" name="Picture 2" descr="mhtml:file://D:\лена\анимашки\33b.ru%20»%20Смайлики%20»%20Анимашки%20»%20Бабочки%20»%20162987%20-.mht!http://s19.rimg.info/38e895dc716316fe085dca984ea99fc0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37093">
            <a:off x="7088307" y="3516415"/>
            <a:ext cx="876300" cy="876300"/>
          </a:xfrm>
          <a:prstGeom prst="rect">
            <a:avLst/>
          </a:prstGeom>
          <a:noFill/>
        </p:spPr>
      </p:pic>
      <p:pic>
        <p:nvPicPr>
          <p:cNvPr id="29" name="Picture 9" descr="mhtml:file://D:\лена\анимашки\33b.ru%20»%20Смайлики%20»%20Анимашки%20»%20Бабочки%20»%20161751%20-.mht!http://s19.rimg.info/f1b7052103a6e4123de9dcbcd0058e6b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697971">
            <a:off x="6110642" y="4695048"/>
            <a:ext cx="1019175" cy="695325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0" name="Picture 9" descr="mhtml:file://D:\лена\анимашки\33b.ru%20»%20Смайлики%20»%20Анимашки%20»%20Бабочки%20»%20161751%20-.mht!http://s19.rimg.info/f1b7052103a6e4123de9dcbcd0058e6b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674801">
            <a:off x="6305051" y="1617660"/>
            <a:ext cx="1019175" cy="695325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3" name="Picture 32" descr="B_Fly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743611">
            <a:off x="5551530" y="246751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2" descr="B_Fly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28801">
            <a:off x="193712" y="33900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24" descr="7074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803127">
            <a:off x="3031873" y="3552891"/>
            <a:ext cx="4072593" cy="16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4" descr="B_Fly33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785794"/>
            <a:ext cx="1037255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B_Fly20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97458">
            <a:off x="1465983" y="1448672"/>
            <a:ext cx="1179623" cy="88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B_Fly18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177026">
            <a:off x="1911886" y="4906920"/>
            <a:ext cx="1312958" cy="97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B_Fly18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8790564">
            <a:off x="7158564" y="343085"/>
            <a:ext cx="1388453" cy="10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143380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" y="3021330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4357687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был бы я девчонкой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214563" y="1143000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Если был бы я девчонкой, 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Я бы время не терял!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Я б на улице не прыгал,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Я б рубашки постирал. 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Я бы вымыл в кухне пол, 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Я бы в комнате подмел,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Перемыл бы чашки, ложки, 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Сам начистил бы картошки, 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Все свои игрушки сам 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Я б расставил по местам! 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Отчего ж я не девчонка? 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Я бы маме так помог! 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Мама сразу бы сказала:</a:t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" Молодчина ты, сынок!"</a:t>
            </a:r>
          </a:p>
        </p:txBody>
      </p:sp>
      <p:pic>
        <p:nvPicPr>
          <p:cNvPr id="14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1857364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357687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Андрей\Desktop\Новая папка\20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84520" y="933253"/>
            <a:ext cx="2161492" cy="2735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143375" y="5143500"/>
            <a:ext cx="162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Э.Успенский </a:t>
            </a:r>
          </a:p>
        </p:txBody>
      </p:sp>
      <p:pic>
        <p:nvPicPr>
          <p:cNvPr id="18" name="Picture 2" descr="C:\Users\Андрей\Desktop\Новая папка\0ab9eeb9461526734585719017e56382_ful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509887">
            <a:off x="454873" y="504107"/>
            <a:ext cx="1220441" cy="1738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714884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95</Words>
  <Application>Microsoft Office PowerPoint</Application>
  <PresentationFormat>Экран (4:3)</PresentationFormat>
  <Paragraphs>20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8  Марта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 Марта</dc:title>
  <dc:creator>qwer</dc:creator>
  <cp:lastModifiedBy>Systema</cp:lastModifiedBy>
  <cp:revision>16</cp:revision>
  <dcterms:created xsi:type="dcterms:W3CDTF">2011-02-27T08:51:16Z</dcterms:created>
  <dcterms:modified xsi:type="dcterms:W3CDTF">2011-03-04T07:35:03Z</dcterms:modified>
</cp:coreProperties>
</file>